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60"/>
  </p:normalViewPr>
  <p:slideViewPr>
    <p:cSldViewPr snapToGrid="0" snapToObjects="1">
      <p:cViewPr varScale="1">
        <p:scale>
          <a:sx n="118" d="100"/>
          <a:sy n="118" d="100"/>
        </p:scale>
        <p:origin x="9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8FCC94-F1D6-ED49-BF84-927C59E75F56}" type="datetimeFigureOut">
              <a:rPr lang="en-US" smtClean="0"/>
              <a:t>4/19/19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4C61A-440F-9A48-B3D6-DC882A7BC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4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689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031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79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580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4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771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95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40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31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55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5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BC2143-4413-D242-BEA3-4C121992482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DED3D6-1528-1E4F-AE2D-81E1A377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09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Flexitive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7782"/>
            <a:ext cx="10515600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Good: Code and compress are good.</a:t>
            </a:r>
          </a:p>
          <a:p>
            <a:r>
              <a:rPr lang="en-US" dirty="0" smtClean="0"/>
              <a:t>Bad: Some image is too compressed and blurred.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39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10874829" cy="7027185"/>
          </a:xfrm>
        </p:spPr>
      </p:pic>
    </p:spTree>
    <p:extLst>
      <p:ext uri="{BB962C8B-B14F-4D97-AF65-F5344CB8AC3E}">
        <p14:creationId xmlns:p14="http://schemas.microsoft.com/office/powerpoint/2010/main" val="322362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4553"/>
            <a:ext cx="6171052" cy="276996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730" y="2324553"/>
            <a:ext cx="500507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1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Schneider H5 Banner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Good: Different size and ratio’s image can be changed rapidly.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Bad: When changing the image also changed the other templates image. I suppose they use the same image.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590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81" y="-415962"/>
            <a:ext cx="11368789" cy="7273962"/>
          </a:xfrm>
        </p:spPr>
      </p:pic>
    </p:spTree>
    <p:extLst>
      <p:ext uri="{BB962C8B-B14F-4D97-AF65-F5344CB8AC3E}">
        <p14:creationId xmlns:p14="http://schemas.microsoft.com/office/powerpoint/2010/main" val="1904979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Good: Upload the font is convenience.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Bad: Edit banners’ position precision still need to improve. It hasn’t the ‘Rulers’ and ‘Extras’ like Adobe.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927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7884" y="365125"/>
            <a:ext cx="13430270" cy="5736771"/>
          </a:xfrm>
        </p:spPr>
      </p:pic>
    </p:spTree>
    <p:extLst>
      <p:ext uri="{BB962C8B-B14F-4D97-AF65-F5344CB8AC3E}">
        <p14:creationId xmlns:p14="http://schemas.microsoft.com/office/powerpoint/2010/main" val="914706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Good: Preview page can review multiple banners a meanwhile.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4678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92" y="-283905"/>
            <a:ext cx="10676480" cy="7141905"/>
          </a:xfrm>
        </p:spPr>
      </p:pic>
    </p:spTree>
    <p:extLst>
      <p:ext uri="{BB962C8B-B14F-4D97-AF65-F5344CB8AC3E}">
        <p14:creationId xmlns:p14="http://schemas.microsoft.com/office/powerpoint/2010/main" val="103105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Good: A lot of banners can be download and share at the same time.</a:t>
            </a:r>
          </a:p>
          <a:p>
            <a:r>
              <a:rPr lang="en-US" dirty="0" smtClean="0"/>
              <a:t>Good: Support multiple platforms, such as </a:t>
            </a:r>
            <a:r>
              <a:rPr lang="en-US" dirty="0" err="1" smtClean="0"/>
              <a:t>Sizmek</a:t>
            </a:r>
            <a:r>
              <a:rPr lang="en-US" dirty="0" smtClean="0"/>
              <a:t> and DCM.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446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34" y="0"/>
            <a:ext cx="10995366" cy="6858000"/>
          </a:xfrm>
        </p:spPr>
      </p:pic>
    </p:spTree>
    <p:extLst>
      <p:ext uri="{BB962C8B-B14F-4D97-AF65-F5344CB8AC3E}">
        <p14:creationId xmlns:p14="http://schemas.microsoft.com/office/powerpoint/2010/main" val="1322055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128</Words>
  <Application>Microsoft Macintosh PowerPoint</Application>
  <PresentationFormat>Widescreen</PresentationFormat>
  <Paragraphs>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Flexitive </vt:lpstr>
      <vt:lpstr>Schneider H5 Banner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Flexitive</dc:title>
  <dc:creator>WanJing Zhang (WLT CN)</dc:creator>
  <cp:lastModifiedBy>WanJing Zhang (WLT CN)</cp:lastModifiedBy>
  <cp:revision>14</cp:revision>
  <dcterms:created xsi:type="dcterms:W3CDTF">2019-04-19T02:19:14Z</dcterms:created>
  <dcterms:modified xsi:type="dcterms:W3CDTF">2019-04-19T11:02:48Z</dcterms:modified>
</cp:coreProperties>
</file>

<file path=docProps/thumbnail.jpeg>
</file>